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17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447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87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3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59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75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09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25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40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6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9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FAEA6-FA44-490A-A531-2C9A066F6660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E8C8-047E-4701-87A4-5F9188C2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22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37" y="1342670"/>
            <a:ext cx="3143865" cy="219126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Gethin Williams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025" y="4490844"/>
            <a:ext cx="2910101" cy="19992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4490843"/>
            <a:ext cx="2821228" cy="19992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330" y="4490843"/>
            <a:ext cx="1888524" cy="130780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592" y="4838912"/>
            <a:ext cx="1651172" cy="16511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10" y="1643172"/>
            <a:ext cx="4267200" cy="22250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613" y="2489898"/>
            <a:ext cx="2686628" cy="1831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495" y="1350629"/>
            <a:ext cx="1872019" cy="225266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10" y="4490844"/>
            <a:ext cx="2727787" cy="181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2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Gethin Williams</vt:lpstr>
    </vt:vector>
  </TitlesOfParts>
  <Company>University of Bristol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 Williams</dc:creator>
  <cp:lastModifiedBy>Gethin Williams</cp:lastModifiedBy>
  <cp:revision>4</cp:revision>
  <dcterms:created xsi:type="dcterms:W3CDTF">2017-01-05T15:46:36Z</dcterms:created>
  <dcterms:modified xsi:type="dcterms:W3CDTF">2017-01-05T16:08:33Z</dcterms:modified>
</cp:coreProperties>
</file>